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390" r:id="rId3"/>
    <p:sldId id="391" r:id="rId4"/>
    <p:sldId id="392" r:id="rId5"/>
    <p:sldId id="393" r:id="rId6"/>
    <p:sldId id="394" r:id="rId7"/>
    <p:sldId id="396" r:id="rId8"/>
    <p:sldId id="395" r:id="rId9"/>
    <p:sldId id="397" r:id="rId10"/>
    <p:sldId id="39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5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A8B8B-8243-43FD-89AA-126D38E60A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2986CF-5D8D-49B6-B2CC-B89D9D4DA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A6067-85EE-4872-AB77-B1AEE679A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0584B-CD7B-472D-B428-EAD2ABF54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266C9-E039-45CB-AD8F-4E149E05C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62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23D84-7070-4CE5-AAA7-340FF6772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DEC2D8-3008-44D1-A81D-96426BBA3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36623-11A7-4795-92DB-7EEFD5207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0C892-79A1-4BE5-BF4B-D604C7A08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8B445-590B-4C70-85F0-B6642AFD2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582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79D7F1-3944-4106-8071-B21D5A6475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EED6B-86DE-4B4B-9E1F-5413CCC9C5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378178-2995-41EE-BB01-1FA5E38A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7F46-27F6-459F-B34F-88DEC6750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D78AF-0B6C-467A-9D2F-A4B4C83E5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101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C76A540-1B10-E147-9022-4B3C029D0A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4020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EC9EAAA-ABAC-5345-AF19-D98419F18D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431280"/>
            <a:ext cx="12192000" cy="42672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3A86E92-83BC-9241-988A-F722296ADF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7914" y="1165253"/>
            <a:ext cx="10026650" cy="46805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500"/>
              </a:lnSpc>
              <a:defRPr sz="2500" b="0" spc="250" baseline="0">
                <a:solidFill>
                  <a:srgbClr val="001489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581BFE-1EB0-8E47-9016-F532CBCC76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77913" y="1788340"/>
            <a:ext cx="10026649" cy="6198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500"/>
              </a:lnSpc>
              <a:spcBef>
                <a:spcPts val="750"/>
              </a:spcBef>
              <a:buNone/>
              <a:defRPr sz="2100" b="1" i="0" spc="250" baseline="0">
                <a:solidFill>
                  <a:srgbClr val="00148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Sub title - slide with copy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B14B23F-0DD2-624E-BA1A-E9902769D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77913" y="2408238"/>
            <a:ext cx="4919662" cy="35052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500"/>
              </a:spcAft>
              <a:buNone/>
              <a:defRPr lang="en-GB" sz="1200" b="0" i="0" baseline="0" smtClean="0">
                <a:solidFill>
                  <a:srgbClr val="4D4D4C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GB" dirty="0">
                <a:solidFill>
                  <a:srgbClr val="6A6A69"/>
                </a:solidFill>
                <a:effectLst/>
                <a:latin typeface="Calibri Light" panose="020F0302020204030204" pitchFamily="34" charset="0"/>
              </a:rPr>
              <a:t>Insert text here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01B12A76-581D-2644-AF60-4E9764E7D5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4370" y="2408238"/>
            <a:ext cx="4919662" cy="35052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500"/>
              </a:spcAft>
              <a:buNone/>
              <a:defRPr lang="en-GB" sz="1200" b="0" i="0" baseline="0" smtClean="0">
                <a:solidFill>
                  <a:srgbClr val="4D4D4C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GB" dirty="0">
                <a:solidFill>
                  <a:srgbClr val="6A6A69"/>
                </a:solidFill>
                <a:effectLst/>
                <a:latin typeface="Calibri Light" panose="020F0302020204030204" pitchFamily="34" charset="0"/>
              </a:rPr>
              <a:t>Insert text here</a:t>
            </a:r>
          </a:p>
        </p:txBody>
      </p:sp>
    </p:spTree>
    <p:extLst>
      <p:ext uri="{BB962C8B-B14F-4D97-AF65-F5344CB8AC3E}">
        <p14:creationId xmlns:p14="http://schemas.microsoft.com/office/powerpoint/2010/main" val="3353679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77005F4-F9E7-D74A-A956-62BB7E3116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048"/>
            <a:ext cx="12192000" cy="68519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4826815-DEE9-1646-AAEB-DBFF319139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7913" y="3148082"/>
            <a:ext cx="10026650" cy="748058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4500" spc="550" baseline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E0B894-C6B0-174F-8311-EC11F031BE5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77913" y="4002158"/>
            <a:ext cx="10026649" cy="114293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ct val="100000"/>
              </a:lnSpc>
              <a:spcBef>
                <a:spcPts val="750"/>
              </a:spcBef>
              <a:buNone/>
              <a:defRPr sz="2000" b="0" i="0" spc="200" baseline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Sub heading goes here</a:t>
            </a:r>
          </a:p>
        </p:txBody>
      </p:sp>
    </p:spTree>
    <p:extLst>
      <p:ext uri="{BB962C8B-B14F-4D97-AF65-F5344CB8AC3E}">
        <p14:creationId xmlns:p14="http://schemas.microsoft.com/office/powerpoint/2010/main" val="193821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02D46-578A-487D-A431-C540917E1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1979D-09F2-4B6B-BC5F-185FC8E03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25A7B-DBBD-4CAF-A621-6CE8AD8B6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91AE3-93F8-4176-BC7A-DAC19048D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9CF5F-6246-48A4-953D-47FF93CE1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155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4381E-C1D3-4E6A-9EF3-2FEAD5438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F669F1-82BB-496D-93DC-188A859DB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B208D-0A2B-4891-B9AC-97F0E95ED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F2563-A812-41B1-B765-9E6DC8BE2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E670B-BA37-4BDD-80BE-998D5DB3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5DE63-4FD5-4A5D-8501-CBF3FAD8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D3CF0-A043-44F5-A283-64B776798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06B963-7F6F-462E-A768-D92059FE4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6E0A6A-5839-480B-B1DA-3272D61B0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28F5E5-44EE-4D9E-BC39-4B43BF2FE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E8B762-F328-4C74-8D34-52734B2C2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50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5427A-DFF1-4449-852F-01EA8A546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54A89B-11C2-4159-A30E-EA582ACE2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19A481-AA5B-4918-A558-60134E379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7CAEC2-1561-40BC-A36E-85625C947D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CEF1D9-59B1-4234-A1AE-FB6A7B09F5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E2434E-F58D-4AD4-BCC5-F8014E92C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D13561-A2F3-49A1-8D20-D4E495348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7A3E96-A248-4F02-9A30-1571B1256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679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3014-595C-499F-A727-6FB33D1DC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D872F2-FDFE-4842-B1D5-7B0A0BF5F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5F55FC-5FA6-4F1B-8EBF-9DA774C69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42EF9D-6EDF-4969-881F-89F229DBE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129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52E3C3-698A-4839-8592-161CE38D4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0F0584-3CFA-48FE-B5C1-DFB33113C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4B6733-4DFC-47C1-A8F1-EF8CB9E3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439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CA00D-5890-42C5-9C06-25E43611E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56C3B-515F-4D5C-8034-FAFE45379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954AD5-C1EC-44CA-8C7A-158C4233EE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C166C3-50C3-4919-B553-10E20087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3CF1A2-D8D0-4BD5-8158-F12C9191C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21A3D3-8435-4AF1-B0AE-C2DD58AA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50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67351-DB21-4DE7-941D-5D3126B71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65F826-CDF2-4503-8691-2596752A53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392CAC-F286-431A-B354-DE54971DE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FB715-85F8-41A1-897E-0F12F4FDC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A33FD-E1AE-477B-A136-4A9B19E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0DEF04-9E5D-4278-8773-DB96E975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353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524D3E-0836-42DF-9DC5-4B0BF4169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5D9-29B2-41BE-85D1-3A237CCF4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E2304-87A3-4D07-9DFF-91A64FC1BA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26DFD-EBFE-4D06-B70A-8555D1FBE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6F71E-412E-45EB-851A-43102709DA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67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nical@qedenv.co.uk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ales@qedenv.co.uk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ervice@qedenv.co.uk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edenv.com/downloads" TargetMode="External"/><Relationship Id="rId2" Type="http://schemas.openxmlformats.org/officeDocument/2006/relationships/hyperlink" Target="mailto:technical@qedenv.co.uk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675" y="1174459"/>
            <a:ext cx="10026650" cy="1638467"/>
          </a:xfrm>
        </p:spPr>
        <p:txBody>
          <a:bodyPr>
            <a:normAutofit/>
          </a:bodyPr>
          <a:lstStyle/>
          <a:p>
            <a:r>
              <a:rPr lang="en-US" dirty="0" smtClean="0"/>
              <a:t>BIOGAS</a:t>
            </a:r>
            <a:r>
              <a:rPr lang="en-US" dirty="0" smtClean="0"/>
              <a:t>5000 </a:t>
            </a:r>
            <a:r>
              <a:rPr lang="en-US" dirty="0"/>
              <a:t>FAQ’s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361" y="2482515"/>
            <a:ext cx="3769093" cy="3769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546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>
                <a:latin typeface="+mn-lt"/>
              </a:rPr>
              <a:t>BIOGAS5000 </a:t>
            </a:r>
            <a:r>
              <a:rPr lang="en-GB" dirty="0" smtClean="0">
                <a:latin typeface="+mn-lt"/>
              </a:rPr>
              <a:t>FAQ’s – </a:t>
            </a:r>
            <a:r>
              <a:rPr lang="en-GB" dirty="0" smtClean="0">
                <a:latin typeface="+mn-lt"/>
              </a:rPr>
              <a:t>Trouble-shooting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210621"/>
              </p:ext>
            </p:extLst>
          </p:nvPr>
        </p:nvGraphicFramePr>
        <p:xfrm>
          <a:off x="998289" y="1374007"/>
          <a:ext cx="10050012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Problem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The screen has frozen on my GA5000 or GEM5000 or Biogas 5000, what can I do?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Press and hold the ‘on’ button for approximately 20 seconds. This will reset the hardware. If this does not resolve the issue please contact our technical support team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smtClean="0">
                          <a:hlinkClick r:id="rId2"/>
                        </a:rPr>
                        <a:t>www.technical@qedenv.co.uk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947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779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 smtClean="0">
                <a:latin typeface="+mn-lt"/>
              </a:rPr>
              <a:t>BIOGAS</a:t>
            </a:r>
            <a:r>
              <a:rPr lang="en-GB" dirty="0" smtClean="0">
                <a:latin typeface="+mn-lt"/>
              </a:rPr>
              <a:t>5000 </a:t>
            </a:r>
            <a:r>
              <a:rPr lang="en-GB" dirty="0" smtClean="0">
                <a:latin typeface="+mn-lt"/>
              </a:rPr>
              <a:t>FAQ’s – Set Up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689359"/>
              </p:ext>
            </p:extLst>
          </p:nvPr>
        </p:nvGraphicFramePr>
        <p:xfrm>
          <a:off x="998289" y="1374007"/>
          <a:ext cx="10050012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How can I align my charger correctly?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Ensure the notches on both the plug and the socket are correctly aligned. Damaged pins can be difficult to repair and may result in an expensive replacement.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62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The anemometer that I use with my GA5000 reads in m/s, is it possible to read in m3/hr?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Yes, this can be changed either on the analyser or through gas analyser manager, to read in m3/hr you will have to enter the pipe diameter, to do this: 1. Plug in your anemometer, 2. Power on the analyser, 3. Ensure that the ID you are using has a pipe diameter assigned to it, 4. Press the menu key, select user settings, key 2 for units of measurement, key 2 again to change flow to be measured in m3/hr, 5. Take a flow reading as normal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690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871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>
                <a:latin typeface="+mn-lt"/>
              </a:rPr>
              <a:t>BIOGAS5000 </a:t>
            </a:r>
            <a:r>
              <a:rPr lang="en-GB" dirty="0" smtClean="0">
                <a:latin typeface="+mn-lt"/>
              </a:rPr>
              <a:t>FAQ’s – Set Up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656133"/>
              </p:ext>
            </p:extLst>
          </p:nvPr>
        </p:nvGraphicFramePr>
        <p:xfrm>
          <a:off x="998289" y="1374007"/>
          <a:ext cx="10050012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How can I download the stored readings from my analyser?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Stored readings can be downloaded using the Gas Analyser Manager software or using the free basic download software on the Geotech website through analyser registration. Please contact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sales@qedenv.co.uk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for further information.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62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2811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>
                <a:latin typeface="+mn-lt"/>
              </a:rPr>
              <a:t>BIOGAS5000 </a:t>
            </a:r>
            <a:r>
              <a:rPr lang="en-GB" dirty="0" smtClean="0">
                <a:latin typeface="+mn-lt"/>
              </a:rPr>
              <a:t>FAQ’s – </a:t>
            </a:r>
            <a:r>
              <a:rPr lang="en-GB" dirty="0" smtClean="0">
                <a:latin typeface="+mn-lt"/>
              </a:rPr>
              <a:t>Service &amp; Calibration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777552"/>
              </p:ext>
            </p:extLst>
          </p:nvPr>
        </p:nvGraphicFramePr>
        <p:xfrm>
          <a:off x="998289" y="1313009"/>
          <a:ext cx="10050012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How do I perform a zero calibration on a 5000 series analyser?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To zero calibrate a 5000 Series analyser:</a:t>
                      </a:r>
                    </a:p>
                    <a:p>
                      <a:r>
                        <a:rPr lang="en-GB" dirty="0" smtClean="0"/>
                        <a:t>1) Power on the analyser and press next to go on to the main read screen</a:t>
                      </a:r>
                    </a:p>
                    <a:p>
                      <a:r>
                        <a:rPr lang="en-GB" dirty="0" smtClean="0"/>
                        <a:t>2) Press the options key</a:t>
                      </a:r>
                    </a:p>
                    <a:p>
                      <a:r>
                        <a:rPr lang="en-GB" dirty="0" smtClean="0"/>
                        <a:t>3) Press key 2 – gas check and then press key 1 to confirm this</a:t>
                      </a:r>
                    </a:p>
                    <a:p>
                      <a:r>
                        <a:rPr lang="en-GB" dirty="0" smtClean="0"/>
                        <a:t>4) Once you are through to the calibration screen, you will notice a range of mixtures on the left-hand side</a:t>
                      </a:r>
                    </a:p>
                    <a:p>
                      <a:r>
                        <a:rPr lang="en-GB" dirty="0" smtClean="0"/>
                        <a:t>5) Using the 2 and 8 keys, select ‘fresh air’ so that it is green and press the enter key</a:t>
                      </a:r>
                    </a:p>
                    <a:p>
                      <a:r>
                        <a:rPr lang="en-GB" dirty="0" smtClean="0"/>
                        <a:t>6) Let the pump run for 90 seconds</a:t>
                      </a:r>
                    </a:p>
                    <a:p>
                      <a:r>
                        <a:rPr lang="en-GB" dirty="0" smtClean="0"/>
                        <a:t>7) Press the left arrow key for ‘check’</a:t>
                      </a:r>
                    </a:p>
                    <a:p>
                      <a:r>
                        <a:rPr lang="en-GB" dirty="0" smtClean="0"/>
                        <a:t>8) Allow that timer to run down</a:t>
                      </a:r>
                    </a:p>
                    <a:p>
                      <a:r>
                        <a:rPr lang="en-GB" dirty="0" smtClean="0"/>
                        <a:t>9) Press the middle arrow key for ‘calibrate’</a:t>
                      </a:r>
                    </a:p>
                    <a:p>
                      <a:r>
                        <a:rPr lang="en-GB" dirty="0" smtClean="0"/>
                        <a:t>10) Once that is complete, the CH4 should read zero and the O2 should read 20.9%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62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244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/>
              <a:t>BIOGAS5000 </a:t>
            </a:r>
            <a:r>
              <a:rPr lang="en-GB" dirty="0"/>
              <a:t>FAQ’s – Service &amp; Calibration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485663"/>
              </p:ext>
            </p:extLst>
          </p:nvPr>
        </p:nvGraphicFramePr>
        <p:xfrm>
          <a:off x="998289" y="1374007"/>
          <a:ext cx="10050012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What does a full factory service and calibration consist of?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 full factory service and calibration consist of thorough analyser assessment, service and repair, recalibration, test and verification. Please contact </a:t>
                      </a:r>
                      <a:r>
                        <a:rPr lang="en-GB" dirty="0" smtClean="0">
                          <a:hlinkClick r:id="rId2"/>
                        </a:rPr>
                        <a:t>service@qedenv.co.uk</a:t>
                      </a:r>
                      <a:r>
                        <a:rPr lang="en-GB" dirty="0" smtClean="0"/>
                        <a:t> for further details.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62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547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>
                <a:latin typeface="+mn-lt"/>
              </a:rPr>
              <a:t>BIOGAS5000 </a:t>
            </a:r>
            <a:r>
              <a:rPr lang="en-GB" dirty="0" smtClean="0">
                <a:latin typeface="+mn-lt"/>
              </a:rPr>
              <a:t>FAQ’s – </a:t>
            </a:r>
            <a:r>
              <a:rPr lang="en-GB" dirty="0" smtClean="0">
                <a:latin typeface="+mn-lt"/>
              </a:rPr>
              <a:t>Equipment Information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133040"/>
              </p:ext>
            </p:extLst>
          </p:nvPr>
        </p:nvGraphicFramePr>
        <p:xfrm>
          <a:off x="998289" y="1374007"/>
          <a:ext cx="10050012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What are the definitions of pressure?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Relative Pressure – This is the same as static pressure</a:t>
                      </a:r>
                    </a:p>
                    <a:p>
                      <a:r>
                        <a:rPr lang="en-GB" dirty="0" smtClean="0"/>
                        <a:t>Differential Pressure – The pressure exerted by a gas when the body on which the pressure is exerted is not in motion i.e. the impact pressure of the gas on a fixed pitot tube or orifice plate</a:t>
                      </a:r>
                    </a:p>
                    <a:p>
                      <a:r>
                        <a:rPr lang="en-GB" dirty="0" smtClean="0"/>
                        <a:t>Static Pressure – This pressure measurement is obtained from the inlet port relative to the outlet port. I.e. the pressure of the monitoring point relative to atmosphere (Barometric Pressure)</a:t>
                      </a:r>
                    </a:p>
                    <a:p>
                      <a:r>
                        <a:rPr lang="en-GB" dirty="0" smtClean="0"/>
                        <a:t>Barometric Pressure – This is atmospheric pressure at a given location</a:t>
                      </a:r>
                    </a:p>
                    <a:p>
                      <a:r>
                        <a:rPr lang="en-GB" dirty="0" smtClean="0"/>
                        <a:t>System Pressure – This is the same as static pressure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62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282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>
                <a:latin typeface="+mn-lt"/>
              </a:rPr>
              <a:t>BIOGAS5000 </a:t>
            </a:r>
            <a:r>
              <a:rPr lang="en-GB" dirty="0" smtClean="0">
                <a:latin typeface="+mn-lt"/>
              </a:rPr>
              <a:t>FAQ’s – </a:t>
            </a:r>
            <a:r>
              <a:rPr lang="en-GB" dirty="0" smtClean="0">
                <a:latin typeface="+mn-lt"/>
              </a:rPr>
              <a:t>Equipment Information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34680"/>
              </p:ext>
            </p:extLst>
          </p:nvPr>
        </p:nvGraphicFramePr>
        <p:xfrm>
          <a:off x="998289" y="1374007"/>
          <a:ext cx="10050012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What do I get when my firmware changes?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Please contact our technical support team for further information on this are we are continuously improving the features and functions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smtClean="0">
                          <a:hlinkClick r:id="rId2"/>
                        </a:rPr>
                        <a:t>technical@qedenv.co.uk</a:t>
                      </a:r>
                      <a:r>
                        <a:rPr lang="en-GB" baseline="0" dirty="0" smtClean="0"/>
                        <a:t> 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62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Where can I find product warranty information?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You can find it </a:t>
                      </a:r>
                      <a:r>
                        <a:rPr lang="en-GB" dirty="0" smtClean="0">
                          <a:hlinkClick r:id="rId3"/>
                        </a:rPr>
                        <a:t>HERE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569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Where can I find the firmware update tool for the GA5000, GEM5000 or BIOGAS 5000?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You can find it </a:t>
                      </a:r>
                      <a:r>
                        <a:rPr lang="en-GB" dirty="0" smtClean="0">
                          <a:hlinkClick r:id="rId3"/>
                        </a:rPr>
                        <a:t>HERE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766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890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>
                <a:latin typeface="+mn-lt"/>
              </a:rPr>
              <a:t>BIOGAS5000 </a:t>
            </a:r>
            <a:r>
              <a:rPr lang="en-GB" dirty="0" smtClean="0">
                <a:latin typeface="+mn-lt"/>
              </a:rPr>
              <a:t>FAQ’s – </a:t>
            </a:r>
            <a:r>
              <a:rPr lang="en-GB" dirty="0" smtClean="0">
                <a:latin typeface="+mn-lt"/>
              </a:rPr>
              <a:t>Trouble-shooting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995872"/>
              </p:ext>
            </p:extLst>
          </p:nvPr>
        </p:nvGraphicFramePr>
        <p:xfrm>
          <a:off x="998289" y="1374007"/>
          <a:ext cx="10050012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Problem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 can’t get my USB connections lead to work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 driver’s installation is in two parts and it can be easy to overlook or cancel the second part. Try re-installing the drivers, and check your ‘system properties’ to ensure the COM port is mapped.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62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 am using Gas Analyser Manager and my data and IDs have disappeared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Please check that your ‘data folder’ is set to the correct location of your files.</a:t>
                      </a:r>
                    </a:p>
                    <a:p>
                      <a:r>
                        <a:rPr lang="en-GB" dirty="0" smtClean="0"/>
                        <a:t>This can be found in the ‘tools’ menu then ‘options.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690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The readings from my analyser are not the values that I am expecting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values are expected? Ensure there is no blockage? When was the last user calibration performed? Is there calibration gas available on site? Is there access to a comparison analyser? This information will assist our technical support team towards quick diagnosis and resolution to the query. Please contact our technical support or take a look at this useful video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756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026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>
                <a:latin typeface="+mn-lt"/>
              </a:rPr>
              <a:t>BIOGAS5000 </a:t>
            </a:r>
            <a:r>
              <a:rPr lang="en-GB" dirty="0" smtClean="0">
                <a:latin typeface="+mn-lt"/>
              </a:rPr>
              <a:t>FAQ’s – </a:t>
            </a:r>
            <a:r>
              <a:rPr lang="en-GB" dirty="0" smtClean="0">
                <a:latin typeface="+mn-lt"/>
              </a:rPr>
              <a:t>Trouble-shooting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742518"/>
              </p:ext>
            </p:extLst>
          </p:nvPr>
        </p:nvGraphicFramePr>
        <p:xfrm>
          <a:off x="998289" y="1374007"/>
          <a:ext cx="10050012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Problem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My BIOGAS5000 doesn’t last long even after a full charge, why?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We first need to check that the charging process is being completed correctly; the instrument must be off, the charger then plugged in and the unit should be left for at least 3 hours. If at any point during these 3 hours the instrument is switched on, then the charge cycle will be interrupted and will not be fully charged. There are a few things you can do to get the most out of the battery life: -</a:t>
                      </a:r>
                    </a:p>
                    <a:p>
                      <a:r>
                        <a:rPr lang="en-GB" dirty="0" smtClean="0"/>
                        <a:t>– Turning off the back light when it’s not needed, turning off navigation and GPS when it’s not needed</a:t>
                      </a:r>
                    </a:p>
                    <a:p>
                      <a:r>
                        <a:rPr lang="en-GB" dirty="0" smtClean="0"/>
                        <a:t>– Turning off user prompts if they are not needed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756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212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1921</TotalTime>
  <Words>995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Lucida Sans</vt:lpstr>
      <vt:lpstr>Office Theme</vt:lpstr>
      <vt:lpstr>BIOGAS5000 FAQ’s</vt:lpstr>
      <vt:lpstr>BIOGAS5000 FAQ’s – Set Up</vt:lpstr>
      <vt:lpstr>BIOGAS5000 FAQ’s – Set Up</vt:lpstr>
      <vt:lpstr>BIOGAS5000 FAQ’s – Service &amp; Calibration</vt:lpstr>
      <vt:lpstr>BIOGAS5000 FAQ’s – Service &amp; Calibration</vt:lpstr>
      <vt:lpstr>BIOGAS5000 FAQ’s – Equipment Information</vt:lpstr>
      <vt:lpstr>BIOGAS5000 FAQ’s – Equipment Information</vt:lpstr>
      <vt:lpstr>BIOGAS5000 FAQ’s – Trouble-shooting</vt:lpstr>
      <vt:lpstr>BIOGAS5000 FAQ’s – Trouble-shooting</vt:lpstr>
      <vt:lpstr>BIOGAS5000 FAQ’s – Trouble-shooting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CS&amp;TS Plan Connor McLoughlin</dc:title>
  <dc:creator>Connor McLoughlin</dc:creator>
  <cp:lastModifiedBy>Paul Gooch</cp:lastModifiedBy>
  <cp:revision>73</cp:revision>
  <dcterms:created xsi:type="dcterms:W3CDTF">2020-03-05T10:08:33Z</dcterms:created>
  <dcterms:modified xsi:type="dcterms:W3CDTF">2020-05-13T17:26:00Z</dcterms:modified>
</cp:coreProperties>
</file>