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90" r:id="rId3"/>
    <p:sldId id="393" r:id="rId4"/>
    <p:sldId id="39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A8B8B-8243-43FD-89AA-126D38E60A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2986CF-5D8D-49B6-B2CC-B89D9D4DAC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6A6067-85EE-4872-AB77-B1AEE679AF25}"/>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0700584B-CD7B-472D-B428-EAD2ABF54F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7266C9-E039-45CB-AD8F-4E149E05CDCB}"/>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07962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3D84-7070-4CE5-AAA7-340FF677260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DEC2D8-3008-44D1-A81D-96426BBA36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B36623-11A7-4795-92DB-7EEFD52072D3}"/>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66B0C892-79A1-4BE5-BF4B-D604C7A086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58B445-590B-4C70-85F0-B6642AFD2B67}"/>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292582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79D7F1-3944-4106-8071-B21D5A6475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1EED6B-86DE-4B4B-9E1F-5413CCC9C51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378178-2995-41EE-BB01-1FA5E38A616B}"/>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E5197F46-27F6-459F-B34F-88DEC67500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9D78AF-0B6C-467A-9D2F-A4B4C83E58EE}"/>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030101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C76A540-1B10-E147-9022-4B3C029D0AFA}"/>
              </a:ext>
            </a:extLst>
          </p:cNvPr>
          <p:cNvPicPr>
            <a:picLocks noChangeAspect="1"/>
          </p:cNvPicPr>
          <p:nvPr userDrawn="1"/>
        </p:nvPicPr>
        <p:blipFill>
          <a:blip r:embed="rId2"/>
          <a:stretch>
            <a:fillRect/>
          </a:stretch>
        </p:blipFill>
        <p:spPr>
          <a:xfrm>
            <a:off x="0" y="0"/>
            <a:ext cx="12192000" cy="1402080"/>
          </a:xfrm>
          <a:prstGeom prst="rect">
            <a:avLst/>
          </a:prstGeom>
        </p:spPr>
      </p:pic>
      <p:pic>
        <p:nvPicPr>
          <p:cNvPr id="9" name="Picture 8">
            <a:extLst>
              <a:ext uri="{FF2B5EF4-FFF2-40B4-BE49-F238E27FC236}">
                <a16:creationId xmlns:a16="http://schemas.microsoft.com/office/drawing/2014/main" id="{DEC9EAAA-ABAC-5345-AF19-D98419F18DA0}"/>
              </a:ext>
            </a:extLst>
          </p:cNvPr>
          <p:cNvPicPr>
            <a:picLocks noChangeAspect="1"/>
          </p:cNvPicPr>
          <p:nvPr userDrawn="1"/>
        </p:nvPicPr>
        <p:blipFill>
          <a:blip r:embed="rId3"/>
          <a:stretch>
            <a:fillRect/>
          </a:stretch>
        </p:blipFill>
        <p:spPr>
          <a:xfrm>
            <a:off x="0" y="6431280"/>
            <a:ext cx="12192000" cy="426720"/>
          </a:xfrm>
          <a:prstGeom prst="rect">
            <a:avLst/>
          </a:prstGeom>
        </p:spPr>
      </p:pic>
      <p:sp>
        <p:nvSpPr>
          <p:cNvPr id="4" name="Title 3">
            <a:extLst>
              <a:ext uri="{FF2B5EF4-FFF2-40B4-BE49-F238E27FC236}">
                <a16:creationId xmlns:a16="http://schemas.microsoft.com/office/drawing/2014/main" id="{63A86E92-83BC-9241-988A-F722296ADF03}"/>
              </a:ext>
            </a:extLst>
          </p:cNvPr>
          <p:cNvSpPr>
            <a:spLocks noGrp="1"/>
          </p:cNvSpPr>
          <p:nvPr>
            <p:ph type="title" hasCustomPrompt="1"/>
          </p:nvPr>
        </p:nvSpPr>
        <p:spPr>
          <a:xfrm>
            <a:off x="1077914" y="1165253"/>
            <a:ext cx="10026650" cy="468055"/>
          </a:xfrm>
          <a:prstGeom prst="rect">
            <a:avLst/>
          </a:prstGeom>
        </p:spPr>
        <p:txBody>
          <a:bodyPr lIns="0" tIns="0" rIns="0" bIns="0"/>
          <a:lstStyle>
            <a:lvl1pPr>
              <a:lnSpc>
                <a:spcPts val="3500"/>
              </a:lnSpc>
              <a:defRPr sz="2500" b="0" spc="250" baseline="0">
                <a:solidFill>
                  <a:srgbClr val="001489"/>
                </a:solidFill>
                <a:latin typeface="Lucida Sans" panose="020B0602030504020204" pitchFamily="34" charset="77"/>
              </a:defRPr>
            </a:lvl1pPr>
          </a:lstStyle>
          <a:p>
            <a:r>
              <a:rPr lang="en-US" dirty="0"/>
              <a:t>Slide title</a:t>
            </a:r>
          </a:p>
        </p:txBody>
      </p:sp>
      <p:sp>
        <p:nvSpPr>
          <p:cNvPr id="6" name="Text Placeholder 5">
            <a:extLst>
              <a:ext uri="{FF2B5EF4-FFF2-40B4-BE49-F238E27FC236}">
                <a16:creationId xmlns:a16="http://schemas.microsoft.com/office/drawing/2014/main" id="{86581BFE-1EB0-8E47-9016-F532CBCC76A1}"/>
              </a:ext>
            </a:extLst>
          </p:cNvPr>
          <p:cNvSpPr>
            <a:spLocks noGrp="1"/>
          </p:cNvSpPr>
          <p:nvPr>
            <p:ph type="body" sz="quarter" idx="10" hasCustomPrompt="1"/>
          </p:nvPr>
        </p:nvSpPr>
        <p:spPr>
          <a:xfrm>
            <a:off x="1077913" y="1788340"/>
            <a:ext cx="10026649" cy="619898"/>
          </a:xfrm>
          <a:prstGeom prst="rect">
            <a:avLst/>
          </a:prstGeom>
        </p:spPr>
        <p:txBody>
          <a:bodyPr lIns="0" tIns="0" rIns="0" bIns="0"/>
          <a:lstStyle>
            <a:lvl1pPr marL="0" indent="0">
              <a:lnSpc>
                <a:spcPts val="2500"/>
              </a:lnSpc>
              <a:spcBef>
                <a:spcPts val="750"/>
              </a:spcBef>
              <a:buNone/>
              <a:defRPr sz="2100" b="1" i="0" spc="250" baseline="0">
                <a:solidFill>
                  <a:srgbClr val="001489"/>
                </a:solidFill>
                <a:latin typeface="Calibri" panose="020F0502020204030204" pitchFamily="34" charset="0"/>
                <a:cs typeface="Calibri" panose="020F0502020204030204" pitchFamily="34" charset="0"/>
              </a:defRPr>
            </a:lvl1pPr>
          </a:lstStyle>
          <a:p>
            <a:pPr lvl="0"/>
            <a:r>
              <a:rPr lang="en-US" dirty="0"/>
              <a:t>Sub title - slide with copy</a:t>
            </a:r>
          </a:p>
        </p:txBody>
      </p:sp>
      <p:sp>
        <p:nvSpPr>
          <p:cNvPr id="12" name="Text Placeholder 2">
            <a:extLst>
              <a:ext uri="{FF2B5EF4-FFF2-40B4-BE49-F238E27FC236}">
                <a16:creationId xmlns:a16="http://schemas.microsoft.com/office/drawing/2014/main" id="{7B14B23F-0DD2-624E-BA1A-E9902769DB92}"/>
              </a:ext>
            </a:extLst>
          </p:cNvPr>
          <p:cNvSpPr>
            <a:spLocks noGrp="1"/>
          </p:cNvSpPr>
          <p:nvPr>
            <p:ph type="body" sz="quarter" idx="13" hasCustomPrompt="1"/>
          </p:nvPr>
        </p:nvSpPr>
        <p:spPr>
          <a:xfrm>
            <a:off x="1077913" y="2408238"/>
            <a:ext cx="4919662" cy="3505200"/>
          </a:xfrm>
          <a:prstGeom prst="rect">
            <a:avLst/>
          </a:prstGeom>
        </p:spPr>
        <p:txBody>
          <a:bodyPr lIns="0" tIns="0" rIns="0" bIns="0"/>
          <a:lstStyle>
            <a:lvl1pPr marL="0" indent="0">
              <a:lnSpc>
                <a:spcPts val="1500"/>
              </a:lnSpc>
              <a:spcBef>
                <a:spcPts val="0"/>
              </a:spcBef>
              <a:spcAft>
                <a:spcPts val="500"/>
              </a:spcAft>
              <a:buNone/>
              <a:defRPr lang="en-GB" sz="1200" b="0" i="0" baseline="0" smtClean="0">
                <a:solidFill>
                  <a:srgbClr val="4D4D4C"/>
                </a:solidFill>
                <a:effectLst/>
                <a:latin typeface="Calibri Light" panose="020F0302020204030204" pitchFamily="34" charset="0"/>
                <a:cs typeface="Calibri Light" panose="020F0302020204030204" pitchFamily="34" charset="0"/>
              </a:defRPr>
            </a:lvl1pPr>
          </a:lstStyle>
          <a:p>
            <a:r>
              <a:rPr lang="en-GB" dirty="0">
                <a:solidFill>
                  <a:srgbClr val="6A6A69"/>
                </a:solidFill>
                <a:effectLst/>
                <a:latin typeface="Calibri Light" panose="020F0302020204030204" pitchFamily="34" charset="0"/>
              </a:rPr>
              <a:t>Insert text here</a:t>
            </a:r>
          </a:p>
        </p:txBody>
      </p:sp>
      <p:sp>
        <p:nvSpPr>
          <p:cNvPr id="13" name="Text Placeholder 2">
            <a:extLst>
              <a:ext uri="{FF2B5EF4-FFF2-40B4-BE49-F238E27FC236}">
                <a16:creationId xmlns:a16="http://schemas.microsoft.com/office/drawing/2014/main" id="{01B12A76-581D-2644-AF60-4E9764E7D5CA}"/>
              </a:ext>
            </a:extLst>
          </p:cNvPr>
          <p:cNvSpPr>
            <a:spLocks noGrp="1"/>
          </p:cNvSpPr>
          <p:nvPr>
            <p:ph type="body" sz="quarter" idx="14" hasCustomPrompt="1"/>
          </p:nvPr>
        </p:nvSpPr>
        <p:spPr>
          <a:xfrm>
            <a:off x="6194370" y="2408238"/>
            <a:ext cx="4919662" cy="3505200"/>
          </a:xfrm>
          <a:prstGeom prst="rect">
            <a:avLst/>
          </a:prstGeom>
        </p:spPr>
        <p:txBody>
          <a:bodyPr lIns="0" tIns="0" rIns="0" bIns="0"/>
          <a:lstStyle>
            <a:lvl1pPr marL="0" indent="0">
              <a:lnSpc>
                <a:spcPts val="1500"/>
              </a:lnSpc>
              <a:spcBef>
                <a:spcPts val="0"/>
              </a:spcBef>
              <a:spcAft>
                <a:spcPts val="500"/>
              </a:spcAft>
              <a:buNone/>
              <a:defRPr lang="en-GB" sz="1200" b="0" i="0" baseline="0" smtClean="0">
                <a:solidFill>
                  <a:srgbClr val="4D4D4C"/>
                </a:solidFill>
                <a:effectLst/>
                <a:latin typeface="Calibri Light" panose="020F0302020204030204" pitchFamily="34" charset="0"/>
                <a:cs typeface="Calibri Light" panose="020F0302020204030204" pitchFamily="34" charset="0"/>
              </a:defRPr>
            </a:lvl1pPr>
          </a:lstStyle>
          <a:p>
            <a:r>
              <a:rPr lang="en-GB" dirty="0">
                <a:solidFill>
                  <a:srgbClr val="6A6A69"/>
                </a:solidFill>
                <a:effectLst/>
                <a:latin typeface="Calibri Light" panose="020F0302020204030204" pitchFamily="34" charset="0"/>
              </a:rPr>
              <a:t>Insert text here</a:t>
            </a:r>
          </a:p>
        </p:txBody>
      </p:sp>
    </p:spTree>
    <p:extLst>
      <p:ext uri="{BB962C8B-B14F-4D97-AF65-F5344CB8AC3E}">
        <p14:creationId xmlns:p14="http://schemas.microsoft.com/office/powerpoint/2010/main" val="3353679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77005F4-F9E7-D74A-A956-62BB7E3116C8}"/>
              </a:ext>
            </a:extLst>
          </p:cNvPr>
          <p:cNvPicPr>
            <a:picLocks noChangeAspect="1"/>
          </p:cNvPicPr>
          <p:nvPr userDrawn="1"/>
        </p:nvPicPr>
        <p:blipFill>
          <a:blip r:embed="rId2"/>
          <a:stretch>
            <a:fillRect/>
          </a:stretch>
        </p:blipFill>
        <p:spPr>
          <a:xfrm>
            <a:off x="0" y="3048"/>
            <a:ext cx="12192000" cy="6851904"/>
          </a:xfrm>
          <a:prstGeom prst="rect">
            <a:avLst/>
          </a:prstGeom>
        </p:spPr>
      </p:pic>
      <p:sp>
        <p:nvSpPr>
          <p:cNvPr id="2" name="Title 1">
            <a:extLst>
              <a:ext uri="{FF2B5EF4-FFF2-40B4-BE49-F238E27FC236}">
                <a16:creationId xmlns:a16="http://schemas.microsoft.com/office/drawing/2014/main" id="{84826815-DEE9-1646-AAEB-DBFF3191399A}"/>
              </a:ext>
            </a:extLst>
          </p:cNvPr>
          <p:cNvSpPr>
            <a:spLocks noGrp="1"/>
          </p:cNvSpPr>
          <p:nvPr>
            <p:ph type="title" hasCustomPrompt="1"/>
          </p:nvPr>
        </p:nvSpPr>
        <p:spPr>
          <a:xfrm>
            <a:off x="1077913" y="3148082"/>
            <a:ext cx="10026650" cy="748058"/>
          </a:xfrm>
          <a:prstGeom prst="rect">
            <a:avLst/>
          </a:prstGeom>
        </p:spPr>
        <p:txBody>
          <a:bodyPr lIns="0" tIns="0" rIns="0" bIns="0"/>
          <a:lstStyle>
            <a:lvl1pPr algn="ctr">
              <a:lnSpc>
                <a:spcPct val="100000"/>
              </a:lnSpc>
              <a:defRPr sz="4500" spc="550" baseline="0">
                <a:solidFill>
                  <a:schemeClr val="bg1"/>
                </a:solidFill>
                <a:latin typeface="Lucida Sans" panose="020B0602030504020204" pitchFamily="34" charset="77"/>
              </a:defRPr>
            </a:lvl1pPr>
          </a:lstStyle>
          <a:p>
            <a:r>
              <a:rPr lang="en-US" dirty="0"/>
              <a:t>Title goes here</a:t>
            </a:r>
          </a:p>
        </p:txBody>
      </p:sp>
      <p:sp>
        <p:nvSpPr>
          <p:cNvPr id="4" name="Text Placeholder 3">
            <a:extLst>
              <a:ext uri="{FF2B5EF4-FFF2-40B4-BE49-F238E27FC236}">
                <a16:creationId xmlns:a16="http://schemas.microsoft.com/office/drawing/2014/main" id="{46E0B894-C6B0-174F-8311-EC11F031BE51}"/>
              </a:ext>
            </a:extLst>
          </p:cNvPr>
          <p:cNvSpPr>
            <a:spLocks noGrp="1"/>
          </p:cNvSpPr>
          <p:nvPr>
            <p:ph type="body" sz="quarter" idx="10" hasCustomPrompt="1"/>
          </p:nvPr>
        </p:nvSpPr>
        <p:spPr>
          <a:xfrm>
            <a:off x="1077913" y="4002158"/>
            <a:ext cx="10026649" cy="1142930"/>
          </a:xfrm>
          <a:prstGeom prst="rect">
            <a:avLst/>
          </a:prstGeom>
        </p:spPr>
        <p:txBody>
          <a:bodyPr lIns="0" tIns="0" rIns="0" bIns="0"/>
          <a:lstStyle>
            <a:lvl1pPr marL="0" indent="0" algn="ctr">
              <a:lnSpc>
                <a:spcPct val="100000"/>
              </a:lnSpc>
              <a:spcBef>
                <a:spcPts val="750"/>
              </a:spcBef>
              <a:buNone/>
              <a:defRPr sz="2000" b="0" i="0" spc="200" baseline="0">
                <a:solidFill>
                  <a:schemeClr val="bg1"/>
                </a:solidFill>
                <a:latin typeface="Calibri Light" panose="020F0302020204030204" pitchFamily="34" charset="0"/>
                <a:cs typeface="Calibri Light" panose="020F0302020204030204" pitchFamily="34" charset="0"/>
              </a:defRPr>
            </a:lvl1pPr>
          </a:lstStyle>
          <a:p>
            <a:pPr lvl="0"/>
            <a:r>
              <a:rPr lang="en-US" dirty="0"/>
              <a:t>Sub heading goes here</a:t>
            </a:r>
          </a:p>
        </p:txBody>
      </p:sp>
    </p:spTree>
    <p:extLst>
      <p:ext uri="{BB962C8B-B14F-4D97-AF65-F5344CB8AC3E}">
        <p14:creationId xmlns:p14="http://schemas.microsoft.com/office/powerpoint/2010/main" val="1938212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02D46-578A-487D-A431-C540917E1F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11979D-09F2-4B6B-BC5F-185FC8E031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225A7B-DBBD-4CAF-A621-6CE8AD8B6439}"/>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9E491AE3-93F8-4176-BC7A-DAC19048D0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89CF5F-6246-48A4-953D-47FF93CE1630}"/>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377155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4381E-C1D3-4E6A-9EF3-2FEAD54387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8F669F1-82BB-496D-93DC-188A859DB7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0BB208D-0A2B-4891-B9AC-97F0E95EDC8D}"/>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9FAF2563-A812-41B1-B765-9E6DC8BE2F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FE670B-BA37-4BDD-80BE-998D5DB3CBF9}"/>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91886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5DE63-4FD5-4A5D-8501-CBF3FAD896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0D3CF0-A043-44F5-A283-64B77679849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406B963-7F6F-462E-A768-D92059FE4D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76E0A6A-5839-480B-B1DA-3272D61B08E4}"/>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6" name="Footer Placeholder 5">
            <a:extLst>
              <a:ext uri="{FF2B5EF4-FFF2-40B4-BE49-F238E27FC236}">
                <a16:creationId xmlns:a16="http://schemas.microsoft.com/office/drawing/2014/main" id="{AF28F5E5-44EE-4D9E-BC39-4B43BF2FE4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E8B762-F328-4C74-8D34-52734B2C27C1}"/>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794505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5427A-DFF1-4449-852F-01EA8A546C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54A89B-11C2-4159-A30E-EA582ACE27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9A481-AA5B-4918-A558-60134E379BF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7CAEC2-1561-40BC-A36E-85625C947D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CEF1D9-59B1-4234-A1AE-FB6A7B09F5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CE2434E-F58D-4AD4-BCC5-F8014E92C933}"/>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8" name="Footer Placeholder 7">
            <a:extLst>
              <a:ext uri="{FF2B5EF4-FFF2-40B4-BE49-F238E27FC236}">
                <a16:creationId xmlns:a16="http://schemas.microsoft.com/office/drawing/2014/main" id="{EBD13561-A2F3-49A1-8D20-D4E4953480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97A3E96-A248-4F02-9A30-1571B1256ED6}"/>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91867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3014-595C-499F-A727-6FB33D1DC25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AD872F2-FDFE-4842-B1D5-7B0A0BF5F0EE}"/>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4" name="Footer Placeholder 3">
            <a:extLst>
              <a:ext uri="{FF2B5EF4-FFF2-40B4-BE49-F238E27FC236}">
                <a16:creationId xmlns:a16="http://schemas.microsoft.com/office/drawing/2014/main" id="{935F55FC-5FA6-4F1B-8EBF-9DA774C691B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442EF9D-6EDF-4969-881F-89F229DBE933}"/>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029129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52E3C3-698A-4839-8592-161CE38D4B3E}"/>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3" name="Footer Placeholder 2">
            <a:extLst>
              <a:ext uri="{FF2B5EF4-FFF2-40B4-BE49-F238E27FC236}">
                <a16:creationId xmlns:a16="http://schemas.microsoft.com/office/drawing/2014/main" id="{460F0584-3CFA-48FE-B5C1-DFB33113C7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4B6733-4DFC-47C1-A8F1-EF8CB9E37AEA}"/>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936439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A00D-5890-42C5-9C06-25E43611E2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356C3B-515F-4D5C-8034-FAFE45379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954AD5-C1EC-44CA-8C7A-158C4233EE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C166C3-50C3-4919-B553-10E20087420D}"/>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6" name="Footer Placeholder 5">
            <a:extLst>
              <a:ext uri="{FF2B5EF4-FFF2-40B4-BE49-F238E27FC236}">
                <a16:creationId xmlns:a16="http://schemas.microsoft.com/office/drawing/2014/main" id="{A83CF1A2-D8D0-4BD5-8158-F12C9191CE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21A3D3-8435-4AF1-B0AE-C2DD58AA41B9}"/>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71850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67351-DB21-4DE7-941D-5D3126B71A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65F826-CDF2-4503-8691-2596752A53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6392CAC-F286-431A-B354-DE54971DE7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0FB715-85F8-41A1-897E-0F12F4FDC8CB}"/>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6" name="Footer Placeholder 5">
            <a:extLst>
              <a:ext uri="{FF2B5EF4-FFF2-40B4-BE49-F238E27FC236}">
                <a16:creationId xmlns:a16="http://schemas.microsoft.com/office/drawing/2014/main" id="{591A33FD-E1AE-477B-A136-4A9B19E246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0DEF04-9E5D-4278-8773-DB96E9758351}"/>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4227353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524D3E-0836-42DF-9DC5-4B0BF41698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0255D9-29B2-41BE-85D1-3A237CCF4D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DE2304-87A3-4D07-9DFF-91A64FC1BA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FE126DFD-EBFE-4D06-B70A-8555D1FBEA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456F71E-412E-45EB-851A-43102709DA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51D85-C345-4873-8389-F4C938D0312F}" type="slidenum">
              <a:rPr lang="en-GB" smtClean="0"/>
              <a:t>‹#›</a:t>
            </a:fld>
            <a:endParaRPr lang="en-GB"/>
          </a:p>
        </p:txBody>
      </p:sp>
    </p:spTree>
    <p:extLst>
      <p:ext uri="{BB962C8B-B14F-4D97-AF65-F5344CB8AC3E}">
        <p14:creationId xmlns:p14="http://schemas.microsoft.com/office/powerpoint/2010/main" val="4231671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4673" y="3320859"/>
            <a:ext cx="4524973" cy="2076333"/>
          </a:xfrm>
        </p:spPr>
        <p:txBody>
          <a:bodyPr vert="horz" lIns="91440" tIns="45720" rIns="91440" bIns="45720" rtlCol="0" anchor="t">
            <a:normAutofit/>
          </a:bodyPr>
          <a:lstStyle/>
          <a:p>
            <a:pPr algn="l">
              <a:lnSpc>
                <a:spcPct val="90000"/>
              </a:lnSpc>
            </a:pPr>
            <a:r>
              <a:rPr lang="en-US" sz="4800">
                <a:solidFill>
                  <a:schemeClr val="tx1"/>
                </a:solidFill>
                <a:latin typeface="+mj-lt"/>
              </a:rPr>
              <a:t>G200 FAQ’s</a:t>
            </a:r>
          </a:p>
        </p:txBody>
      </p:sp>
      <p:sp>
        <p:nvSpPr>
          <p:cNvPr id="11" name="Freeform: Shape 10">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814F7D06-15D8-4934-A0F0-5A2381B852D9}"/>
              </a:ext>
            </a:extLst>
          </p:cNvPr>
          <p:cNvPicPr>
            <a:picLocks noChangeAspect="1"/>
          </p:cNvPicPr>
          <p:nvPr/>
        </p:nvPicPr>
        <p:blipFill rotWithShape="1">
          <a:blip r:embed="rId2">
            <a:extLst>
              <a:ext uri="{28A0092B-C50C-407E-A947-70E740481C1C}">
                <a14:useLocalDpi xmlns:a14="http://schemas.microsoft.com/office/drawing/2010/main" val="0"/>
              </a:ext>
            </a:extLst>
          </a:blip>
          <a:srcRect l="2254"/>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188054686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G200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2609748892"/>
              </p:ext>
            </p:extLst>
          </p:nvPr>
        </p:nvGraphicFramePr>
        <p:xfrm>
          <a:off x="998289" y="1374007"/>
          <a:ext cx="10050012" cy="4546600"/>
        </p:xfrm>
        <a:graphic>
          <a:graphicData uri="http://schemas.openxmlformats.org/drawingml/2006/table">
            <a:tbl>
              <a:tblPr firstRow="1" bandRow="1">
                <a:tableStyleId>{5C22544A-7EE6-4342-B048-85BDC9FD1C3A}</a:tableStyleId>
              </a:tblPr>
              <a:tblGrid>
                <a:gridCol w="5025006">
                  <a:extLst>
                    <a:ext uri="{9D8B030D-6E8A-4147-A177-3AD203B41FA5}">
                      <a16:colId xmlns:a16="http://schemas.microsoft.com/office/drawing/2014/main" val="2807507869"/>
                    </a:ext>
                  </a:extLst>
                </a:gridCol>
                <a:gridCol w="5025006">
                  <a:extLst>
                    <a:ext uri="{9D8B030D-6E8A-4147-A177-3AD203B41FA5}">
                      <a16:colId xmlns:a16="http://schemas.microsoft.com/office/drawing/2014/main" val="140721008"/>
                    </a:ext>
                  </a:extLst>
                </a:gridCol>
              </a:tblGrid>
              <a:tr h="370840">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What is the life span of the soda lime filter?</a:t>
                      </a:r>
                    </a:p>
                  </a:txBody>
                  <a:tcPr/>
                </a:tc>
                <a:tc>
                  <a:txBody>
                    <a:bodyPr/>
                    <a:lstStyle/>
                    <a:p>
                      <a:r>
                        <a:rPr lang="en-GB" sz="1600" kern="1200" dirty="0">
                          <a:solidFill>
                            <a:schemeClr val="dk1"/>
                          </a:solidFill>
                          <a:effectLst/>
                          <a:latin typeface="+mn-lt"/>
                          <a:ea typeface="+mn-ea"/>
                          <a:cs typeface="+mn-cs"/>
                        </a:rPr>
                        <a:t>The life of the filter will vary depending on usage. The crystals change colour from pale green-blue to white-grey. The filter element should be discarded when a significant percentage of the crystals start to turn the white-grey colour.</a:t>
                      </a:r>
                    </a:p>
                    <a:p>
                      <a:endParaRPr lang="en-GB" sz="1600" dirty="0"/>
                    </a:p>
                  </a:txBody>
                  <a:tcPr/>
                </a:tc>
                <a:extLst>
                  <a:ext uri="{0D108BD9-81ED-4DB2-BD59-A6C34878D82A}">
                    <a16:rowId xmlns:a16="http://schemas.microsoft.com/office/drawing/2014/main" val="15576621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Why does my unit show small lines and dots on the display?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This is something that is common with this platform and is just the nature of the display. When firmware bytes are automatically reset this rectifies the display. However, should this issue be recurring the instrument may need to be investigated.</a:t>
                      </a:r>
                    </a:p>
                    <a:p>
                      <a:endParaRPr lang="en-GB" sz="1600" dirty="0"/>
                    </a:p>
                  </a:txBody>
                  <a:tcPr/>
                </a:tc>
                <a:extLst>
                  <a:ext uri="{0D108BD9-81ED-4DB2-BD59-A6C34878D82A}">
                    <a16:rowId xmlns:a16="http://schemas.microsoft.com/office/drawing/2014/main" val="11526909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What accuracy should the check gas be when user calibrating the G200 models?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This is completely up to the user and is dependent upon their specific requirements and how accurate a user calibration they are looking for. The check gases we supply are of a +/-2% accuracy.</a:t>
                      </a:r>
                    </a:p>
                  </a:txBody>
                  <a:tcPr/>
                </a:tc>
                <a:extLst>
                  <a:ext uri="{0D108BD9-81ED-4DB2-BD59-A6C34878D82A}">
                    <a16:rowId xmlns:a16="http://schemas.microsoft.com/office/drawing/2014/main" val="1288247228"/>
                  </a:ext>
                </a:extLst>
              </a:tr>
            </a:tbl>
          </a:graphicData>
        </a:graphic>
      </p:graphicFrame>
    </p:spTree>
    <p:extLst>
      <p:ext uri="{BB962C8B-B14F-4D97-AF65-F5344CB8AC3E}">
        <p14:creationId xmlns:p14="http://schemas.microsoft.com/office/powerpoint/2010/main" val="245287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G200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nvGraphicFramePr>
        <p:xfrm>
          <a:off x="998289" y="1374007"/>
          <a:ext cx="10050012" cy="4363720"/>
        </p:xfrm>
        <a:graphic>
          <a:graphicData uri="http://schemas.openxmlformats.org/drawingml/2006/table">
            <a:tbl>
              <a:tblPr firstRow="1" bandRow="1">
                <a:tableStyleId>{5C22544A-7EE6-4342-B048-85BDC9FD1C3A}</a:tableStyleId>
              </a:tblPr>
              <a:tblGrid>
                <a:gridCol w="5025006">
                  <a:extLst>
                    <a:ext uri="{9D8B030D-6E8A-4147-A177-3AD203B41FA5}">
                      <a16:colId xmlns:a16="http://schemas.microsoft.com/office/drawing/2014/main" val="2807507869"/>
                    </a:ext>
                  </a:extLst>
                </a:gridCol>
                <a:gridCol w="5025006">
                  <a:extLst>
                    <a:ext uri="{9D8B030D-6E8A-4147-A177-3AD203B41FA5}">
                      <a16:colId xmlns:a16="http://schemas.microsoft.com/office/drawing/2014/main" val="140721008"/>
                    </a:ext>
                  </a:extLst>
                </a:gridCol>
              </a:tblGrid>
              <a:tr h="370840">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What is the benefit of purchasing Analyser Data Management software?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a:solidFill>
                          <a:schemeClr val="dk1"/>
                        </a:solidFill>
                        <a:effectLst/>
                        <a:latin typeface="+mn-lt"/>
                        <a:ea typeface="+mn-ea"/>
                        <a:cs typeface="+mn-cs"/>
                      </a:endParaRPr>
                    </a:p>
                  </a:txBody>
                  <a:tcPr/>
                </a:tc>
                <a:tc>
                  <a:txBody>
                    <a:bodyPr/>
                    <a:lstStyle/>
                    <a:p>
                      <a:r>
                        <a:rPr lang="en-GB" sz="1600" kern="1200" dirty="0">
                          <a:solidFill>
                            <a:schemeClr val="dk1"/>
                          </a:solidFill>
                          <a:effectLst/>
                          <a:latin typeface="+mn-lt"/>
                          <a:ea typeface="+mn-ea"/>
                          <a:cs typeface="+mn-cs"/>
                        </a:rPr>
                        <a:t>What is the benefit of purchasing Analyser Data Management software?</a:t>
                      </a:r>
                    </a:p>
                    <a:p>
                      <a:r>
                        <a:rPr lang="en-GB" sz="1600" kern="1200" dirty="0">
                          <a:solidFill>
                            <a:schemeClr val="dk1"/>
                          </a:solidFill>
                          <a:effectLst/>
                          <a:latin typeface="+mn-lt"/>
                          <a:ea typeface="+mn-ea"/>
                          <a:cs typeface="+mn-cs"/>
                        </a:rPr>
                        <a:t>The analyser data management software enables the user to:</a:t>
                      </a:r>
                    </a:p>
                    <a:p>
                      <a:r>
                        <a:rPr lang="en-GB" sz="1600" kern="1200" dirty="0">
                          <a:solidFill>
                            <a:schemeClr val="dk1"/>
                          </a:solidFill>
                          <a:effectLst/>
                          <a:latin typeface="+mn-lt"/>
                          <a:ea typeface="+mn-ea"/>
                          <a:cs typeface="+mn-cs"/>
                        </a:rPr>
                        <a:t>– Obtain instrument status</a:t>
                      </a:r>
                    </a:p>
                    <a:p>
                      <a:r>
                        <a:rPr lang="en-GB" sz="1600" kern="1200" dirty="0">
                          <a:solidFill>
                            <a:schemeClr val="dk1"/>
                          </a:solidFill>
                          <a:effectLst/>
                          <a:latin typeface="+mn-lt"/>
                          <a:ea typeface="+mn-ea"/>
                          <a:cs typeface="+mn-cs"/>
                        </a:rPr>
                        <a:t>– View the instrument’s readings and event log data</a:t>
                      </a:r>
                    </a:p>
                    <a:p>
                      <a:r>
                        <a:rPr lang="en-GB" sz="1600" kern="1200" dirty="0">
                          <a:solidFill>
                            <a:schemeClr val="dk1"/>
                          </a:solidFill>
                          <a:effectLst/>
                          <a:latin typeface="+mn-lt"/>
                          <a:ea typeface="+mn-ea"/>
                          <a:cs typeface="+mn-cs"/>
                        </a:rPr>
                        <a:t>– Download and store readings for further analysis</a:t>
                      </a:r>
                    </a:p>
                    <a:p>
                      <a:r>
                        <a:rPr lang="en-GB" sz="1600" kern="1200" dirty="0">
                          <a:solidFill>
                            <a:schemeClr val="dk1"/>
                          </a:solidFill>
                          <a:effectLst/>
                          <a:latin typeface="+mn-lt"/>
                          <a:ea typeface="+mn-ea"/>
                          <a:cs typeface="+mn-cs"/>
                        </a:rPr>
                        <a:t>– Download graphs of instrument readings</a:t>
                      </a:r>
                    </a:p>
                    <a:p>
                      <a:r>
                        <a:rPr lang="en-GB" sz="1600" kern="1200" dirty="0">
                          <a:solidFill>
                            <a:schemeClr val="dk1"/>
                          </a:solidFill>
                          <a:effectLst/>
                          <a:latin typeface="+mn-lt"/>
                          <a:ea typeface="+mn-ea"/>
                          <a:cs typeface="+mn-cs"/>
                        </a:rPr>
                        <a:t>– View, import and export the instrument configuration</a:t>
                      </a:r>
                    </a:p>
                    <a:p>
                      <a:r>
                        <a:rPr lang="en-GB" sz="1600" kern="1200" dirty="0">
                          <a:solidFill>
                            <a:schemeClr val="dk1"/>
                          </a:solidFill>
                          <a:effectLst/>
                          <a:latin typeface="+mn-lt"/>
                          <a:ea typeface="+mn-ea"/>
                          <a:cs typeface="+mn-cs"/>
                        </a:rPr>
                        <a:t>– Update the instrument’s firmware</a:t>
                      </a:r>
                    </a:p>
                    <a:p>
                      <a:r>
                        <a:rPr lang="en-GB" sz="1600" kern="1200" dirty="0">
                          <a:solidFill>
                            <a:schemeClr val="dk1"/>
                          </a:solidFill>
                          <a:effectLst/>
                          <a:latin typeface="+mn-lt"/>
                          <a:ea typeface="+mn-ea"/>
                          <a:cs typeface="+mn-cs"/>
                        </a:rPr>
                        <a:t>– Copy data from the application into other packages, such as Microsoft Excel</a:t>
                      </a:r>
                    </a:p>
                    <a:p>
                      <a:r>
                        <a:rPr lang="en-GB" sz="1600" kern="1200" dirty="0">
                          <a:solidFill>
                            <a:schemeClr val="dk1"/>
                          </a:solidFill>
                          <a:effectLst/>
                          <a:latin typeface="+mn-lt"/>
                          <a:ea typeface="+mn-ea"/>
                          <a:cs typeface="+mn-cs"/>
                        </a:rPr>
                        <a:t>– Email data directly from the application</a:t>
                      </a:r>
                    </a:p>
                    <a:p>
                      <a:r>
                        <a:rPr lang="en-GB" sz="1600" kern="1200" dirty="0">
                          <a:solidFill>
                            <a:schemeClr val="dk1"/>
                          </a:solidFill>
                          <a:effectLst/>
                          <a:latin typeface="+mn-lt"/>
                          <a:ea typeface="+mn-ea"/>
                          <a:cs typeface="+mn-cs"/>
                        </a:rPr>
                        <a:t>– Configure remote access to a central database\print graph and tabular data</a:t>
                      </a:r>
                    </a:p>
                    <a:p>
                      <a:r>
                        <a:rPr lang="en-GB" sz="1600" kern="1200" dirty="0">
                          <a:solidFill>
                            <a:schemeClr val="dk1"/>
                          </a:solidFill>
                          <a:effectLst/>
                          <a:latin typeface="+mn-lt"/>
                          <a:ea typeface="+mn-ea"/>
                          <a:cs typeface="+mn-cs"/>
                        </a:rPr>
                        <a:t>Take a look at our video explaining how to use ADM.</a:t>
                      </a:r>
                    </a:p>
                  </a:txBody>
                  <a:tcPr/>
                </a:tc>
                <a:extLst>
                  <a:ext uri="{0D108BD9-81ED-4DB2-BD59-A6C34878D82A}">
                    <a16:rowId xmlns:a16="http://schemas.microsoft.com/office/drawing/2014/main" val="1557662174"/>
                  </a:ext>
                </a:extLst>
              </a:tr>
            </a:tbl>
          </a:graphicData>
        </a:graphic>
      </p:graphicFrame>
    </p:spTree>
    <p:extLst>
      <p:ext uri="{BB962C8B-B14F-4D97-AF65-F5344CB8AC3E}">
        <p14:creationId xmlns:p14="http://schemas.microsoft.com/office/powerpoint/2010/main" val="1090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G200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830825837"/>
              </p:ext>
            </p:extLst>
          </p:nvPr>
        </p:nvGraphicFramePr>
        <p:xfrm>
          <a:off x="998289" y="1374007"/>
          <a:ext cx="10050012" cy="3016594"/>
        </p:xfrm>
        <a:graphic>
          <a:graphicData uri="http://schemas.openxmlformats.org/drawingml/2006/table">
            <a:tbl>
              <a:tblPr firstRow="1" bandRow="1">
                <a:tableStyleId>{5C22544A-7EE6-4342-B048-85BDC9FD1C3A}</a:tableStyleId>
              </a:tblPr>
              <a:tblGrid>
                <a:gridCol w="5021511">
                  <a:extLst>
                    <a:ext uri="{9D8B030D-6E8A-4147-A177-3AD203B41FA5}">
                      <a16:colId xmlns:a16="http://schemas.microsoft.com/office/drawing/2014/main" val="2807507869"/>
                    </a:ext>
                  </a:extLst>
                </a:gridCol>
                <a:gridCol w="5028501">
                  <a:extLst>
                    <a:ext uri="{9D8B030D-6E8A-4147-A177-3AD203B41FA5}">
                      <a16:colId xmlns:a16="http://schemas.microsoft.com/office/drawing/2014/main" val="140721008"/>
                    </a:ext>
                  </a:extLst>
                </a:gridCol>
              </a:tblGrid>
              <a:tr h="665961">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1039993">
                <a:tc>
                  <a:txBody>
                    <a:bodyPr/>
                    <a:lstStyle/>
                    <a:p>
                      <a:r>
                        <a:rPr lang="en-GB" sz="1600" kern="1200" dirty="0">
                          <a:solidFill>
                            <a:schemeClr val="dk1"/>
                          </a:solidFill>
                          <a:effectLst/>
                          <a:latin typeface="+mn-lt"/>
                          <a:ea typeface="+mn-ea"/>
                          <a:cs typeface="+mn-cs"/>
                        </a:rPr>
                        <a:t>Can you change the units of measurement on the temperature probe?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units of measurement can be changed via the menu, utilities and setting screen.</a:t>
                      </a:r>
                    </a:p>
                  </a:txBody>
                  <a:tcPr/>
                </a:tc>
                <a:extLst>
                  <a:ext uri="{0D108BD9-81ED-4DB2-BD59-A6C34878D82A}">
                    <a16:rowId xmlns:a16="http://schemas.microsoft.com/office/drawing/2014/main" val="1557662174"/>
                  </a:ext>
                </a:extLst>
              </a:tr>
              <a:tr h="12536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How often should a user calibration be performed?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This is dependent upon frequency of usage. In general, the instrument should not require a user calibration more than once a month, but we do recommend verifying the instrument’s operation each day or with each monitoring session with check gas.</a:t>
                      </a:r>
                    </a:p>
                  </a:txBody>
                  <a:tcPr/>
                </a:tc>
                <a:extLst>
                  <a:ext uri="{0D108BD9-81ED-4DB2-BD59-A6C34878D82A}">
                    <a16:rowId xmlns:a16="http://schemas.microsoft.com/office/drawing/2014/main" val="1152690969"/>
                  </a:ext>
                </a:extLst>
              </a:tr>
            </a:tbl>
          </a:graphicData>
        </a:graphic>
      </p:graphicFrame>
    </p:spTree>
    <p:extLst>
      <p:ext uri="{BB962C8B-B14F-4D97-AF65-F5344CB8AC3E}">
        <p14:creationId xmlns:p14="http://schemas.microsoft.com/office/powerpoint/2010/main" val="1663122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376</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Lucida Sans</vt:lpstr>
      <vt:lpstr>Office Theme</vt:lpstr>
      <vt:lpstr>G200 FAQ’s</vt:lpstr>
      <vt:lpstr>G200 FAQ’s</vt:lpstr>
      <vt:lpstr>G200 FAQ’s</vt:lpstr>
      <vt:lpstr>G200 FAQ’s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CS&amp;TS Plan Connor McLoughlin</dc:title>
  <dc:creator>Connor McLoughlin</dc:creator>
  <cp:lastModifiedBy>Saf Sarwar</cp:lastModifiedBy>
  <cp:revision>67</cp:revision>
  <dcterms:created xsi:type="dcterms:W3CDTF">2020-03-05T10:08:33Z</dcterms:created>
  <dcterms:modified xsi:type="dcterms:W3CDTF">2020-05-13T15:14:54Z</dcterms:modified>
</cp:coreProperties>
</file>